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62" r:id="rId4"/>
    <p:sldId id="259" r:id="rId5"/>
    <p:sldId id="261" r:id="rId6"/>
    <p:sldId id="277" r:id="rId7"/>
    <p:sldId id="260" r:id="rId8"/>
    <p:sldId id="263" r:id="rId9"/>
    <p:sldId id="264" r:id="rId10"/>
    <p:sldId id="265" r:id="rId11"/>
    <p:sldId id="278" r:id="rId12"/>
    <p:sldId id="266" r:id="rId13"/>
    <p:sldId id="279" r:id="rId14"/>
    <p:sldId id="267" r:id="rId15"/>
    <p:sldId id="268" r:id="rId16"/>
    <p:sldId id="269" r:id="rId17"/>
    <p:sldId id="275" r:id="rId18"/>
    <p:sldId id="273" r:id="rId19"/>
    <p:sldId id="270" r:id="rId20"/>
    <p:sldId id="271" r:id="rId21"/>
    <p:sldId id="272" r:id="rId22"/>
    <p:sldId id="274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CCD68-F4CB-436D-99F9-CB3F28FB16F7}" type="datetimeFigureOut">
              <a:rPr lang="el-GR" smtClean="0"/>
              <a:pPr/>
              <a:t>7/11/2022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0A5EE-44E1-4547-904E-9475D2FBDAF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0A5EE-44E1-4547-904E-9475D2FBDAF8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D28A2-5E6F-4295-BCFB-F2C36F9702F2}" type="datetime1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7 ΣΥΜΒΟΥΛΕΣ ΓΙΑ ΝΑ ΒΡΕΙΤΕ ΠΕΛΑΤΕΣ ΣΤΑ SOCIAL MEDIA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01026-25F4-4B51-85D0-C122CEEB33B6}" type="datetime1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7 ΣΥΜΒΟΥΛΕΣ ΓΙΑ ΝΑ ΒΡΕΙΤΕ ΠΕΛΑΤΕΣ ΣΤΑ SOCIAL MEDIA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E611-4505-4183-BDB3-FA5350221C00}" type="datetime1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7 ΣΥΜΒΟΥΛΕΣ ΓΙΑ ΝΑ ΒΡΕΙΤΕ ΠΕΛΑΤΕΣ ΣΤΑ SOCIAL MEDIA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E8518-6BD7-4548-B29D-FF1277A13046}" type="datetime1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7 ΣΥΜΒΟΥΛΕΣ ΓΙΑ ΝΑ ΒΡΕΙΤΕ ΠΕΛΑΤΕΣ ΣΤΑ SOCIAL MEDIA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E5DE-AE9B-4D38-BA45-AA7918F88347}" type="datetime1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7 ΣΥΜΒΟΥΛΕΣ ΓΙΑ ΝΑ ΒΡΕΙΤΕ ΠΕΛΑΤΕΣ ΣΤΑ SOCIAL MEDIA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8A1E9-4BF1-4578-8056-6FA9F2AD21B2}" type="datetime1">
              <a:rPr lang="en-US" smtClean="0"/>
              <a:pPr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7 ΣΥΜΒΟΥΛΕΣ ΓΙΑ ΝΑ ΒΡΕΙΤΕ ΠΕΛΑΤΕΣ ΣΤΑ SOCIAL MEDIA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894E9-5955-4FC3-AACE-03B8BE436FE1}" type="datetime1">
              <a:rPr lang="en-US" smtClean="0"/>
              <a:pPr/>
              <a:t>11/7/2022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7 ΣΥΜΒΟΥΛΕΣ ΓΙΑ ΝΑ ΒΡΕΙΤΕ ΠΕΛΑΤΕΣ ΣΤΑ SOCIAL MEDIA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81B01-F920-440B-BDE5-2E7EA7972C09}" type="datetime1">
              <a:rPr lang="en-US" smtClean="0"/>
              <a:pPr/>
              <a:t>11/7/2022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7 ΣΥΜΒΟΥΛΕΣ ΓΙΑ ΝΑ ΒΡΕΙΤΕ ΠΕΛΑΤΕΣ ΣΤΑ SOCIAL MEDIA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9C19-4746-4CD1-AB06-A398F4C42430}" type="datetime1">
              <a:rPr lang="en-US" smtClean="0"/>
              <a:pPr/>
              <a:t>11/7/2022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7 ΣΥΜΒΟΥΛΕΣ ΓΙΑ ΝΑ ΒΡΕΙΤΕ ΠΕΛΑΤΕΣ ΣΤΑ SOCIAL MEDIA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699EF-7062-4ADC-BC46-1D26D1D8D0DE}" type="datetime1">
              <a:rPr lang="en-US" smtClean="0"/>
              <a:pPr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7 ΣΥΜΒΟΥΛΕΣ ΓΙΑ ΝΑ ΒΡΕΙΤΕ ΠΕΛΑΤΕΣ ΣΤΑ SOCIAL MEDIA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07C6-DE33-4323-AC73-F9A04CEFCE51}" type="datetime1">
              <a:rPr lang="en-US" smtClean="0"/>
              <a:pPr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7 ΣΥΜΒΟΥΛΕΣ ΓΙΑ ΝΑ ΒΡΕΙΤΕ ΠΕΛΑΤΕΣ ΣΤΑ SOCIAL MEDIA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42D35-800A-417C-A728-B5D6C9EC7D86}" type="datetime1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7 ΣΥΜΒΟΥΛΕΣ ΓΙΑ ΝΑ ΒΡΕΙΤΕ ΠΕΛΑΤΕΣ ΣΤΑ SOCIAL MEDIA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7 ΣΥΜΒΟΥΛΕΣ ΓΙΑ ΝΑ ΒΡΕΙΤΕ ΠΕΛΑΤΕΣ ΣΤΑ SOCIAL MEDIA</a:t>
            </a:r>
            <a:endParaRPr lang="el-GR" b="1" dirty="0"/>
          </a:p>
        </p:txBody>
      </p:sp>
      <p:pic>
        <p:nvPicPr>
          <p:cNvPr id="4" name="Content Placeholder 3" descr="live-social-custom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3" y="1600200"/>
            <a:ext cx="8290277" cy="4663281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7 ΣΥΜΒΟΥΛΕΣ ΓΙΑ ΝΑ ΒΡΕΙΤΕ ΠΕΛΑΤΕΣ ΣΤΑ SOCIAL MEDIA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</a:t>
            </a:r>
            <a:r>
              <a:rPr lang="el-GR" dirty="0" smtClean="0"/>
              <a:t>Το Περιεχόμενο είναι βασιλιάς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Οργανική Ανάπτυξη</a:t>
            </a:r>
          </a:p>
          <a:p>
            <a:r>
              <a:rPr lang="el-GR" dirty="0" smtClean="0"/>
              <a:t>Δημιουργήστε </a:t>
            </a:r>
            <a:r>
              <a:rPr lang="el-GR" dirty="0" smtClean="0"/>
              <a:t>χρήσιμο περιεχόμενο</a:t>
            </a:r>
          </a:p>
          <a:p>
            <a:r>
              <a:rPr lang="el-GR" dirty="0" smtClean="0"/>
              <a:t>Δείτε τι ψάχνουν οι υποψήφιοι πελάτες σας και δημιουργήστε μοναδικό περιεχόμενο για αυτούς</a:t>
            </a:r>
          </a:p>
          <a:p>
            <a:r>
              <a:rPr lang="el-GR" dirty="0" smtClean="0"/>
              <a:t>Μοναδικό</a:t>
            </a:r>
          </a:p>
          <a:p>
            <a:r>
              <a:rPr lang="el-GR" dirty="0" smtClean="0"/>
              <a:t>Πρωτότυπο</a:t>
            </a:r>
          </a:p>
          <a:p>
            <a:r>
              <a:rPr lang="el-GR" dirty="0" smtClean="0"/>
              <a:t>Δικό </a:t>
            </a:r>
            <a:r>
              <a:rPr lang="el-GR" dirty="0" smtClean="0"/>
              <a:t>σας</a:t>
            </a:r>
          </a:p>
          <a:p>
            <a:endParaRPr lang="el-GR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7 ΣΥΜΒΟΥΛΕΣ ΓΙΑ ΝΑ ΒΡΕΙΤΕ ΠΕΛΑΤΕΣ ΣΤΑ SOCIAL MEDIA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</a:t>
            </a:r>
            <a:r>
              <a:rPr lang="el-GR" dirty="0" smtClean="0"/>
              <a:t>Το Περιεχόμενο είναι βασιλιάς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Αναλογία 4 χρήσιμα περιεχόμενα – 1 πωλησιακό</a:t>
            </a:r>
          </a:p>
          <a:p>
            <a:r>
              <a:rPr lang="el-GR" dirty="0" smtClean="0"/>
              <a:t>Χρειάζεστε πάντα </a:t>
            </a:r>
            <a:r>
              <a:rPr lang="en-US" dirty="0" smtClean="0"/>
              <a:t>call to </a:t>
            </a:r>
            <a:r>
              <a:rPr lang="en-US" dirty="0" smtClean="0"/>
              <a:t>action</a:t>
            </a:r>
            <a:r>
              <a:rPr lang="el-GR" dirty="0" smtClean="0"/>
              <a:t> κατά προτίμηση μόνο 1</a:t>
            </a:r>
            <a:endParaRPr lang="en-US" dirty="0" smtClean="0"/>
          </a:p>
          <a:p>
            <a:r>
              <a:rPr lang="en-US" dirty="0" err="1" smtClean="0"/>
              <a:t>Zort.me</a:t>
            </a:r>
            <a:r>
              <a:rPr lang="en-US" dirty="0" smtClean="0"/>
              <a:t> </a:t>
            </a:r>
            <a:r>
              <a:rPr lang="el-GR" dirty="0" smtClean="0"/>
              <a:t>με </a:t>
            </a:r>
            <a:r>
              <a:rPr lang="en-US" dirty="0" smtClean="0"/>
              <a:t>link </a:t>
            </a:r>
            <a:r>
              <a:rPr lang="el-GR" dirty="0" smtClean="0"/>
              <a:t>εγγραφής</a:t>
            </a:r>
          </a:p>
          <a:p>
            <a:r>
              <a:rPr lang="el-GR" dirty="0" smtClean="0"/>
              <a:t>Πείτε στον κόσμο τι θέλετε να κάνει</a:t>
            </a:r>
          </a:p>
          <a:p>
            <a:r>
              <a:rPr lang="el-GR" dirty="0" smtClean="0"/>
              <a:t>Γίνεται ένας </a:t>
            </a:r>
            <a:r>
              <a:rPr lang="en-US" dirty="0" smtClean="0"/>
              <a:t>micro </a:t>
            </a:r>
            <a:r>
              <a:rPr lang="en-US" dirty="0" err="1" smtClean="0"/>
              <a:t>infuencer</a:t>
            </a:r>
            <a:endParaRPr lang="en-US" dirty="0" smtClean="0"/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7 ΣΥΜΒΟΥΛΕΣ ΓΙΑ ΝΑ ΒΡΕΙΤΕ ΠΕΛΑΤΕΣ ΣΤΑ SOCIAL MEDIA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5. Προσωπικές Φωτογραφία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Όχι φωτογραφίες από εταιρείες</a:t>
            </a:r>
          </a:p>
          <a:p>
            <a:r>
              <a:rPr lang="el-GR" dirty="0" smtClean="0"/>
              <a:t>Προωθείτε τον ευατό σας </a:t>
            </a:r>
            <a:r>
              <a:rPr lang="en-US" dirty="0" smtClean="0"/>
              <a:t>– The Brand is You</a:t>
            </a:r>
          </a:p>
          <a:p>
            <a:r>
              <a:rPr lang="el-GR" dirty="0" smtClean="0"/>
              <a:t>Εσείς είστε ο συνδετικός κρίκος της εταιρείας σας με τον πελάτη, για αυτό πληρώνεστε</a:t>
            </a:r>
          </a:p>
          <a:p>
            <a:r>
              <a:rPr lang="el-GR" dirty="0" smtClean="0"/>
              <a:t>Μην φοβάστε να δείξετε την ανθρώπινη σας πλευρά, δεν είστε μια περσόνα, αλλά εσείς!</a:t>
            </a:r>
          </a:p>
          <a:p>
            <a:r>
              <a:rPr lang="el-GR" dirty="0" smtClean="0"/>
              <a:t>Μην φοβάστε</a:t>
            </a:r>
          </a:p>
          <a:p>
            <a:r>
              <a:rPr lang="el-GR" dirty="0" smtClean="0"/>
              <a:t>Μην φοβάστε να δείξετε ότι είστε ευάλωτοι</a:t>
            </a:r>
            <a:endParaRPr lang="en-US" dirty="0" smtClean="0"/>
          </a:p>
          <a:p>
            <a:r>
              <a:rPr lang="en-US" dirty="0" smtClean="0"/>
              <a:t>#DIVRAMIS </a:t>
            </a:r>
            <a:r>
              <a:rPr lang="el-GR" dirty="0" smtClean="0"/>
              <a:t>Βρείτε το </a:t>
            </a:r>
            <a:r>
              <a:rPr lang="en-US" dirty="0" smtClean="0"/>
              <a:t>brand </a:t>
            </a:r>
            <a:r>
              <a:rPr lang="en-US" dirty="0" err="1" smtClean="0"/>
              <a:t>hashtag</a:t>
            </a:r>
            <a:r>
              <a:rPr lang="en-US" dirty="0" smtClean="0"/>
              <a:t> </a:t>
            </a:r>
            <a:r>
              <a:rPr lang="el-GR" dirty="0" smtClean="0"/>
              <a:t>και βάλτε το μαζί με τον τίτλο</a:t>
            </a:r>
            <a:endParaRPr lang="en-US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7 ΣΥΜΒΟΥΛΕΣ ΓΙΑ ΝΑ ΒΡΕΙΤΕ ΠΕΛΑΤΕΣ ΣΤΑ SOCIAL MEDIA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5. Προσωπικές Φωτογραφία</a:t>
            </a:r>
            <a:endParaRPr lang="el-GR" dirty="0"/>
          </a:p>
        </p:txBody>
      </p:sp>
      <p:pic>
        <p:nvPicPr>
          <p:cNvPr id="6" name="Content Placeholder 5" descr="NOTHING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219200"/>
            <a:ext cx="4800600" cy="48006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7 ΣΥΜΒΟΥΛΕΣ ΓΙΑ ΝΑ ΒΡΕΙΤΕ ΠΕΛΑΤΕΣ ΣΤΑ SOCIAL MEDIA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6. </a:t>
            </a:r>
            <a:r>
              <a:rPr lang="en-US" dirty="0" smtClean="0"/>
              <a:t>Live Video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Το </a:t>
            </a:r>
            <a:r>
              <a:rPr lang="en-US" dirty="0" smtClean="0"/>
              <a:t>Live Video </a:t>
            </a:r>
            <a:r>
              <a:rPr lang="el-GR" dirty="0" smtClean="0"/>
              <a:t>είναι ο νούμερο ένας τρόπος για να εκτεθείτε στον κόσμο σας</a:t>
            </a:r>
          </a:p>
          <a:p>
            <a:r>
              <a:rPr lang="el-GR" dirty="0" smtClean="0"/>
              <a:t>Πατήστε </a:t>
            </a:r>
            <a:r>
              <a:rPr lang="en-US" dirty="0" smtClean="0"/>
              <a:t>live </a:t>
            </a:r>
            <a:r>
              <a:rPr lang="el-GR" dirty="0" smtClean="0"/>
              <a:t>τώρα στο κινητό σας και κάνε 15 δευτερόλεπτα </a:t>
            </a:r>
            <a:r>
              <a:rPr lang="en-US" dirty="0" smtClean="0"/>
              <a:t>live </a:t>
            </a:r>
            <a:r>
              <a:rPr lang="el-GR" dirty="0" smtClean="0"/>
              <a:t>σε μια πλατφόρμα της επιλογής σας, </a:t>
            </a:r>
            <a:r>
              <a:rPr lang="en-US" dirty="0" smtClean="0"/>
              <a:t>YouTube, </a:t>
            </a:r>
            <a:r>
              <a:rPr lang="en-US" dirty="0" err="1" smtClean="0"/>
              <a:t>Instagram</a:t>
            </a:r>
            <a:r>
              <a:rPr lang="en-US" dirty="0" smtClean="0"/>
              <a:t>, </a:t>
            </a:r>
            <a:r>
              <a:rPr lang="en-US" dirty="0" err="1" smtClean="0"/>
              <a:t>Facebook</a:t>
            </a:r>
            <a:r>
              <a:rPr lang="en-US" dirty="0" smtClean="0"/>
              <a:t>, </a:t>
            </a:r>
            <a:r>
              <a:rPr lang="en-US" dirty="0" err="1" smtClean="0"/>
              <a:t>TikTok</a:t>
            </a:r>
            <a:endParaRPr lang="el-GR" dirty="0" smtClean="0"/>
          </a:p>
          <a:p>
            <a:r>
              <a:rPr lang="el-GR" dirty="0" smtClean="0"/>
              <a:t>Πείτε την ιστορία σας</a:t>
            </a:r>
          </a:p>
          <a:p>
            <a:r>
              <a:rPr lang="en-US" dirty="0" smtClean="0"/>
              <a:t>Reels, Stories </a:t>
            </a:r>
            <a:r>
              <a:rPr lang="el-GR" dirty="0" smtClean="0"/>
              <a:t>και άλλα ήδη περιεχομένου</a:t>
            </a:r>
          </a:p>
          <a:p>
            <a:r>
              <a:rPr lang="el-GR" dirty="0" smtClean="0"/>
              <a:t>Το βίντεο έχει το καλύτερο ποσοστό μετατροπών</a:t>
            </a:r>
          </a:p>
          <a:p>
            <a:r>
              <a:rPr lang="en-US" dirty="0" smtClean="0"/>
              <a:t>Restream.io </a:t>
            </a:r>
            <a:r>
              <a:rPr lang="el-GR" dirty="0" smtClean="0"/>
              <a:t>53€ τον μήνα</a:t>
            </a:r>
            <a:endParaRPr lang="en-US" dirty="0" smtClean="0"/>
          </a:p>
          <a:p>
            <a:r>
              <a:rPr lang="en-US" dirty="0" err="1" smtClean="0"/>
              <a:t>Obs</a:t>
            </a:r>
            <a:r>
              <a:rPr lang="en-US" dirty="0" smtClean="0"/>
              <a:t> Studio </a:t>
            </a:r>
            <a:r>
              <a:rPr lang="el-GR" dirty="0" smtClean="0"/>
              <a:t>Δωρεάν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7 ΣΥΜΒΟΥΛΕΣ ΓΙΑ ΝΑ ΒΡΕΙΤΕ ΠΕΛΑΤΕΣ ΣΤΑ SOCIAL MEDIA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7. Χτίσιμο κοινωνικών σχέσεων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Εξού και το </a:t>
            </a:r>
            <a:r>
              <a:rPr lang="en-US" dirty="0" smtClean="0"/>
              <a:t>social media network </a:t>
            </a:r>
            <a:r>
              <a:rPr lang="el-GR" dirty="0" smtClean="0"/>
              <a:t>είναι η κοινωνική δικτύωση με κόσμο</a:t>
            </a:r>
          </a:p>
          <a:p>
            <a:r>
              <a:rPr lang="el-GR" dirty="0" smtClean="0"/>
              <a:t>Σκοπός μας είναι να μιλήσουμε στο </a:t>
            </a:r>
            <a:r>
              <a:rPr lang="en-US" dirty="0" smtClean="0"/>
              <a:t>chat, </a:t>
            </a:r>
            <a:r>
              <a:rPr lang="el-GR" dirty="0" smtClean="0"/>
              <a:t>να απαντήσουμε στα σχόλια και να πάρουμε το τηλέφωνο τους για να τους κάνουμε βιντεοκλήση</a:t>
            </a:r>
          </a:p>
          <a:p>
            <a:r>
              <a:rPr lang="el-GR" dirty="0" smtClean="0"/>
              <a:t>5 όχι μέχρι να φτάσουμε στο ναι</a:t>
            </a:r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7 ΣΥΜΒΟΥΛΕΣ ΓΙΑ ΝΑ ΒΡΕΙΤΕ ΠΕΛΑΤΕΣ ΣΤΑ SOCIAL MEDIA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8. Γράψτε σε βίντεο την παρουσίαση της εταιρείας σας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Το προσωπικό βίντεο είναι 10 φορές πιο δυνατό από κάθε επαγγελματικό βίντεο που είναι αποστειρωμένο</a:t>
            </a:r>
          </a:p>
          <a:p>
            <a:r>
              <a:rPr lang="el-GR" dirty="0" smtClean="0"/>
              <a:t>Χτίζει τη σχέση σας με τους πελάτες – συνεργάτες σας</a:t>
            </a:r>
          </a:p>
          <a:p>
            <a:r>
              <a:rPr lang="el-GR" dirty="0" smtClean="0"/>
              <a:t>Γράψτε τώρα μια παρουσίαση διάρκειας 10 λεπτών από το κινητό σας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7 ΣΥΜΒΟΥΛΕΣ ΓΙΑ ΝΑ ΒΡΕΙΤΕ ΠΕΛΑΤΕΣ ΣΤΑ SOCIAL MEDIA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8. Γράψτε σε βίντεο την παρουσίαση της εταιρείας σας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Παρουσιάστε τον ευατό σας</a:t>
            </a:r>
          </a:p>
          <a:p>
            <a:r>
              <a:rPr lang="el-GR" dirty="0" smtClean="0"/>
              <a:t>Πείτε σε ποιους απευθύνεστε</a:t>
            </a:r>
          </a:p>
          <a:p>
            <a:r>
              <a:rPr lang="el-GR" dirty="0" smtClean="0"/>
              <a:t>Δώστε το τηλέφωνο σας, τρόπους επικοινωνίας</a:t>
            </a:r>
          </a:p>
          <a:p>
            <a:r>
              <a:rPr lang="el-GR" dirty="0" smtClean="0"/>
              <a:t>Βάλτε το σε όλα τα </a:t>
            </a:r>
            <a:r>
              <a:rPr lang="en-US" dirty="0" smtClean="0"/>
              <a:t>social media</a:t>
            </a:r>
          </a:p>
          <a:p>
            <a:r>
              <a:rPr lang="el-GR" dirty="0" smtClean="0"/>
              <a:t>Γράψτε τις σωστές περιγραφές, τίτλους</a:t>
            </a:r>
            <a:r>
              <a:rPr lang="en-US" dirty="0" smtClean="0"/>
              <a:t>, </a:t>
            </a:r>
            <a:r>
              <a:rPr lang="en-US" dirty="0" err="1" smtClean="0"/>
              <a:t>hashtags</a:t>
            </a:r>
            <a:r>
              <a:rPr lang="en-US" dirty="0" smtClean="0"/>
              <a:t> </a:t>
            </a:r>
            <a:r>
              <a:rPr lang="el-GR" dirty="0" smtClean="0"/>
              <a:t>κτλ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7 ΣΥΜΒΟΥΛΕΣ ΓΙΑ ΝΑ ΒΡΕΙΤΕ ΠΕΛΑΤΕΣ ΣΤΑ SOCIAL MEDIA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9. </a:t>
            </a:r>
            <a:r>
              <a:rPr lang="el-GR" dirty="0" smtClean="0"/>
              <a:t>Συνοχή </a:t>
            </a:r>
            <a:r>
              <a:rPr lang="el-GR" dirty="0" smtClean="0"/>
              <a:t>100 δημοσιεύσεις για 100 μέρες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Το ελάχιστο 100 μέρες δημοσιεύσεις, πλην ΣΚ</a:t>
            </a:r>
          </a:p>
          <a:p>
            <a:r>
              <a:rPr lang="el-GR" dirty="0" smtClean="0"/>
              <a:t>Μπορείτε να κάνετε όσες δημοσιεύσεις ή </a:t>
            </a:r>
            <a:r>
              <a:rPr lang="en-US" dirty="0" smtClean="0"/>
              <a:t>live </a:t>
            </a:r>
            <a:r>
              <a:rPr lang="el-GR" dirty="0" smtClean="0"/>
              <a:t>βίντεο την ημέρα, δεν υπάρχει όριο –το </a:t>
            </a:r>
            <a:r>
              <a:rPr lang="en-US" dirty="0" err="1" smtClean="0"/>
              <a:t>TikTok</a:t>
            </a:r>
            <a:r>
              <a:rPr lang="en-US" dirty="0" smtClean="0"/>
              <a:t> </a:t>
            </a:r>
            <a:r>
              <a:rPr lang="el-GR" dirty="0" smtClean="0"/>
              <a:t>επιτρέπει μέχρι </a:t>
            </a:r>
            <a:r>
              <a:rPr lang="el-GR" dirty="0" smtClean="0"/>
              <a:t>15-</a:t>
            </a:r>
          </a:p>
          <a:p>
            <a:r>
              <a:rPr lang="el-GR" dirty="0" smtClean="0"/>
              <a:t>Η συνοχή θα σας κάνει να βρείτε νέους πελάτες </a:t>
            </a:r>
            <a:endParaRPr lang="en-US" dirty="0" smtClean="0"/>
          </a:p>
          <a:p>
            <a:r>
              <a:rPr lang="el-GR" dirty="0" smtClean="0"/>
              <a:t>Μην τα παρατάτε, μετρήστε την απόδοση σας και βελτιωθείτε έστω και 1% τον μήνα ή την κάθε φορά</a:t>
            </a:r>
          </a:p>
          <a:p>
            <a:r>
              <a:rPr lang="el-GR" dirty="0" smtClean="0"/>
              <a:t>Η ποσότητα φέρνει την ποιότητα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7 ΣΥΜΒΟΥΛΕΣ ΓΙΑ ΝΑ ΒΡΕΙΤΕ ΠΕΛΑΤΕΣ ΣΤΑ SOCIAL MEDIA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AFFILIATE MARKETING </a:t>
            </a:r>
            <a:r>
              <a:rPr lang="el-GR" dirty="0" smtClean="0"/>
              <a:t>ΤΡΙΤΗ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7 ΣΥΜΒΟΥΛΕΣ ΓΙΑ ΝΑ ΒΡΕΙΤΕ ΠΕΛΑΤΕΣ ΣΤΑ SOCIAL MEDIA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8" name="Content Placeholder 7" descr="live-AFFILIATE-marketing-all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455" y="1295400"/>
            <a:ext cx="8263467" cy="48768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θα μάθετε;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Πως να αναπτύξετε την επιχείρηση σας ηλεκτρονικά, οργανικά απο τα </a:t>
            </a:r>
            <a:r>
              <a:rPr lang="en-US" dirty="0" smtClean="0"/>
              <a:t>social media</a:t>
            </a:r>
          </a:p>
          <a:p>
            <a:r>
              <a:rPr lang="el-GR" dirty="0" smtClean="0"/>
              <a:t>Πως να γίνετε ένας </a:t>
            </a:r>
            <a:r>
              <a:rPr lang="en-US" dirty="0" smtClean="0"/>
              <a:t>micro influencer</a:t>
            </a:r>
          </a:p>
          <a:p>
            <a:r>
              <a:rPr lang="el-GR" dirty="0" smtClean="0"/>
              <a:t>Πως να δημιουργήσετε περιεχόμενο και να χτίσετε το προσωπικό σας </a:t>
            </a:r>
            <a:r>
              <a:rPr lang="en-US" dirty="0" smtClean="0"/>
              <a:t>brand</a:t>
            </a:r>
          </a:p>
          <a:p>
            <a:r>
              <a:rPr lang="el-GR" dirty="0" smtClean="0"/>
              <a:t>Πως να βρείτε 10 νέους πελάτες τον μήνα από τα </a:t>
            </a:r>
            <a:r>
              <a:rPr lang="en-US" dirty="0" smtClean="0"/>
              <a:t>social </a:t>
            </a:r>
            <a:r>
              <a:rPr lang="en-US" dirty="0" smtClean="0"/>
              <a:t>media</a:t>
            </a:r>
          </a:p>
          <a:p>
            <a:r>
              <a:rPr lang="el-GR" dirty="0" smtClean="0"/>
              <a:t>Κρατήστε σημειώσεις δεν θα γραφτεί και δεν θα δημοσιευτεί η παρουσίαση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7 ΣΥΜΒΟΥΛΕΣ ΓΙΑ ΝΑ ΒΡΕΙΤΕ ΠΕΛΑΤΕΣ ΣΤΑ SOCIAL MEDIA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Ερωτήσεις: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Χρειάζεται να κάνω ραντεβού; </a:t>
            </a:r>
            <a:endParaRPr lang="en-US" dirty="0" smtClean="0"/>
          </a:p>
          <a:p>
            <a:r>
              <a:rPr lang="el-GR" dirty="0" smtClean="0"/>
              <a:t>Χρειάζεται να κάνω </a:t>
            </a:r>
            <a:r>
              <a:rPr lang="en-US" dirty="0" smtClean="0"/>
              <a:t>site</a:t>
            </a:r>
            <a:r>
              <a:rPr lang="el-GR" dirty="0" smtClean="0"/>
              <a:t>;</a:t>
            </a:r>
            <a:r>
              <a:rPr lang="en-US" dirty="0" smtClean="0"/>
              <a:t> https://zort.me/DvmId</a:t>
            </a:r>
            <a:endParaRPr lang="el-GR" dirty="0" smtClean="0"/>
          </a:p>
          <a:p>
            <a:r>
              <a:rPr lang="el-GR" dirty="0" smtClean="0"/>
              <a:t>Χρειάζεται να κάνω διαφήμιση;</a:t>
            </a:r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7 ΣΥΜΒΟΥΛΕΣ ΓΙΑ ΝΑ ΒΡΕΙΤΕ ΠΕΛΑΤΕΣ ΣΤΑ SOCIAL MEDIA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ΠΑΡΟΥΣΙΑΣΗ ΠΛΑΝΟΥ </a:t>
            </a:r>
            <a:r>
              <a:rPr lang="en-US" dirty="0" smtClean="0"/>
              <a:t>LIVE</a:t>
            </a:r>
            <a:endParaRPr lang="el-GR" dirty="0"/>
          </a:p>
        </p:txBody>
      </p:sp>
      <p:pic>
        <p:nvPicPr>
          <p:cNvPr id="6" name="Content Placeholder 5" descr="live-plan-07-11-22-lo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4389" y="1676400"/>
            <a:ext cx="8002411" cy="450135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7 ΣΥΜΒΟΥΛΕΣ ΓΙΑ ΝΑ ΒΡΕΙΤΕ ΠΕΛΑΤΕΣ ΣΤΑ SOCIAL MEDIA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Puppy Coin Airdrop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Airdrop </a:t>
            </a:r>
            <a:r>
              <a:rPr lang="el-GR" dirty="0" smtClean="0"/>
              <a:t>το ποσό του Ομαδικού τζίρου σε </a:t>
            </a:r>
            <a:r>
              <a:rPr lang="en-US" dirty="0" smtClean="0"/>
              <a:t>Puppy Coin</a:t>
            </a:r>
            <a:r>
              <a:rPr lang="el-GR" dirty="0" smtClean="0"/>
              <a:t> για τον Οκτώβριο</a:t>
            </a:r>
          </a:p>
          <a:p>
            <a:r>
              <a:rPr lang="en-US" dirty="0" err="1" smtClean="0"/>
              <a:t>Metamask</a:t>
            </a:r>
            <a:r>
              <a:rPr lang="en-US" dirty="0" smtClean="0"/>
              <a:t> Wallet</a:t>
            </a:r>
          </a:p>
          <a:p>
            <a:r>
              <a:rPr lang="en-US" dirty="0" smtClean="0"/>
              <a:t>https://puppy-coin.com/how-to-add-puppy-coin-metamask-wallet-pancakeswap/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7 ΣΥΜΒΟΥΛΕΣ ΓΙΑ ΝΑ ΒΡΕΙΤΕ ΠΕΛΑΤΕΣ ΣΤΑ SOCIAL MEDIA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Επόμενη Παρουσίαση Δευτέρα 19.00 14-11-22 </a:t>
            </a:r>
            <a:r>
              <a:rPr lang="en-US" dirty="0" smtClean="0"/>
              <a:t>ZOOM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Ανοιχτή σε όλους τους επαγγελματίες, σε όλους τους κλάδους και σε όλα τα επίπεδα</a:t>
            </a:r>
          </a:p>
          <a:p>
            <a:r>
              <a:rPr lang="el-GR" dirty="0" smtClean="0"/>
              <a:t>Μπορείτε να καλέσετε φίλους και πελάτες</a:t>
            </a:r>
          </a:p>
          <a:p>
            <a:r>
              <a:rPr lang="el-GR" dirty="0" smtClean="0"/>
              <a:t>Κρατήσετε σημειώσεις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7 ΣΥΜΒΟΥΛΕΣ ΓΙΑ ΝΑ ΒΡΕΙΤΕ ΠΕΛΑΤΕΣ ΣΤΑ SOCIAL MEDIA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</a:t>
            </a:r>
            <a:r>
              <a:rPr lang="el-GR" dirty="0" smtClean="0"/>
              <a:t>Μόνοι σε ένα νησί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Ο Γιώργος έχει αράξει σε ένα ερημονήσι, με μόνη συντροφιά την κοπέλα του και ένα </a:t>
            </a:r>
            <a:r>
              <a:rPr lang="en-US" dirty="0" smtClean="0"/>
              <a:t>laptop </a:t>
            </a:r>
            <a:r>
              <a:rPr lang="el-GR" dirty="0" smtClean="0"/>
              <a:t>που έχει ίντερνετ</a:t>
            </a:r>
          </a:p>
          <a:p>
            <a:r>
              <a:rPr lang="el-GR" dirty="0" smtClean="0"/>
              <a:t>Κάθε βδομάδα μια βάρκα</a:t>
            </a:r>
            <a:r>
              <a:rPr lang="en-US" dirty="0" smtClean="0"/>
              <a:t> </a:t>
            </a:r>
            <a:r>
              <a:rPr lang="el-GR" dirty="0" smtClean="0"/>
              <a:t>τους φέρνει προμήθειες που πρέπει να πληρώσουν με κρυπτονομίσματα</a:t>
            </a:r>
          </a:p>
          <a:p>
            <a:r>
              <a:rPr lang="el-GR" dirty="0" smtClean="0"/>
              <a:t>Άμα δεν έχουν να πληρώσουν θα πρέπει ο Γιώργος να βρει μια δουλειά, συν ότι θα χάσει την κοπέλα του</a:t>
            </a:r>
            <a:endParaRPr lang="en-US" dirty="0" smtClean="0"/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7 ΣΥΜΒΟΥΛΕΣ ΓΙΑ ΝΑ ΒΡΕΙΤΕ ΠΕΛΑΤΕΣ ΣΤΑ SOCIAL MEDIA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INBOUND MARKETING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Είναι η έλξη νέων πελατών-συνεργατών μέσω της μαζικής έκθεσης σε κόσμο</a:t>
            </a:r>
          </a:p>
          <a:p>
            <a:r>
              <a:rPr lang="el-GR" dirty="0" smtClean="0"/>
              <a:t>Το αντίθετο από το </a:t>
            </a:r>
            <a:r>
              <a:rPr lang="en-US" dirty="0" smtClean="0"/>
              <a:t>outbound marketing</a:t>
            </a:r>
          </a:p>
          <a:p>
            <a:r>
              <a:rPr lang="el-GR" dirty="0" smtClean="0"/>
              <a:t>Με το </a:t>
            </a:r>
            <a:r>
              <a:rPr lang="en-US" dirty="0" smtClean="0"/>
              <a:t>inbound </a:t>
            </a:r>
            <a:r>
              <a:rPr lang="el-GR" dirty="0" smtClean="0"/>
              <a:t>μαρκετινγκ, μαγνητικό μάρκετινγκ, βρίσκω 10 νέους πελάτες-συνεργάτες κάθε μήνα</a:t>
            </a:r>
            <a:endParaRPr lang="en-US" dirty="0" smtClean="0"/>
          </a:p>
          <a:p>
            <a:pPr>
              <a:buNone/>
            </a:pPr>
            <a:endParaRPr lang="el-GR" dirty="0" smtClean="0"/>
          </a:p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7 ΣΥΜΒΟΥΛΕΣ ΓΙΑ ΝΑ ΒΡΕΙΤΕ ΠΕΛΑΤΕΣ ΣΤΑ SOCIAL MEDIA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Γιατί </a:t>
            </a:r>
            <a:r>
              <a:rPr lang="en-US" dirty="0" smtClean="0"/>
              <a:t>social media networks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Inbound marketing</a:t>
            </a:r>
          </a:p>
          <a:p>
            <a:r>
              <a:rPr lang="el-GR" dirty="0" smtClean="0"/>
              <a:t>Χιλιάδες νέοι υποψήφιοι ανά τον κόσμο, αστείρευτη πηγή </a:t>
            </a:r>
            <a:r>
              <a:rPr lang="en-US" dirty="0" smtClean="0"/>
              <a:t>online</a:t>
            </a:r>
            <a:endParaRPr lang="el-GR" dirty="0" smtClean="0"/>
          </a:p>
          <a:p>
            <a:r>
              <a:rPr lang="el-GR" dirty="0" smtClean="0"/>
              <a:t>Είναι η δουλειά σας </a:t>
            </a:r>
          </a:p>
          <a:p>
            <a:r>
              <a:rPr lang="el-GR" dirty="0" smtClean="0"/>
              <a:t>Επαγγελματικό εργαλείο για να βγάλετε λεφτά</a:t>
            </a:r>
          </a:p>
          <a:p>
            <a:r>
              <a:rPr lang="en-US" dirty="0" smtClean="0"/>
              <a:t>Scalability</a:t>
            </a:r>
          </a:p>
          <a:p>
            <a:r>
              <a:rPr lang="el-GR" dirty="0" smtClean="0"/>
              <a:t>Μαζικότητα</a:t>
            </a:r>
          </a:p>
          <a:p>
            <a:r>
              <a:rPr lang="el-GR" dirty="0" smtClean="0"/>
              <a:t>Αμεσότητα</a:t>
            </a:r>
          </a:p>
          <a:p>
            <a:r>
              <a:rPr lang="el-GR" dirty="0" smtClean="0"/>
              <a:t>Διαδραστικότητα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7 ΣΥΜΒΟΥΛΕΣ ΓΙΑ ΝΑ ΒΡΕΙΤΕ ΠΕΛΑΤΕΣ ΣΤΑ SOCIAL MEDIA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Γιατί </a:t>
            </a:r>
            <a:r>
              <a:rPr lang="en-US" dirty="0" smtClean="0"/>
              <a:t>social media networks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Χωρίς γεωγραφικούς περιορισμούς</a:t>
            </a:r>
          </a:p>
          <a:p>
            <a:r>
              <a:rPr lang="el-GR" dirty="0" smtClean="0"/>
              <a:t>Δεν υπάρχει χρόνος για 100 ραντεβού </a:t>
            </a:r>
            <a:r>
              <a:rPr lang="en-US" dirty="0" smtClean="0"/>
              <a:t>x 5 </a:t>
            </a:r>
            <a:r>
              <a:rPr lang="el-GR" dirty="0" smtClean="0"/>
              <a:t>επαναληπτικές συναντήσεις = 500 ραντεβού</a:t>
            </a:r>
            <a:endParaRPr lang="en-US" dirty="0" smtClean="0"/>
          </a:p>
          <a:p>
            <a:r>
              <a:rPr lang="el-GR" dirty="0" smtClean="0"/>
              <a:t>Σας γλιτώνει χρόνο</a:t>
            </a:r>
          </a:p>
          <a:p>
            <a:r>
              <a:rPr lang="el-GR" dirty="0" smtClean="0"/>
              <a:t>Ευκαιρία να ανακαλύψετε νέους τρόπους προσέγγισης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7 ΣΥΜΒΟΥΛΕΣ ΓΙΑ ΝΑ ΒΡΕΙΤΕ ΠΕΛΑΤΕΣ ΣΤΑ SOCIAL MEDIA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1. Το μυστικό Μαζική έκθεση σε κόσμο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Η μαζική έκθεση σε κόσμο είναι το μυστικό της επιτυχίας</a:t>
            </a:r>
            <a:endParaRPr lang="en-US" dirty="0" smtClean="0"/>
          </a:p>
          <a:p>
            <a:r>
              <a:rPr lang="el-GR" dirty="0" smtClean="0"/>
              <a:t>Ελάχιστο στατιστικό δείγμα τα 20 άτομα, στην προκειμένη περίπτωση τα 100</a:t>
            </a:r>
          </a:p>
          <a:p>
            <a:r>
              <a:rPr lang="el-GR" dirty="0" smtClean="0"/>
              <a:t>Στόχευση σε συγκεκριμένο κοινό</a:t>
            </a:r>
          </a:p>
          <a:p>
            <a:r>
              <a:rPr lang="el-GR" dirty="0" smtClean="0"/>
              <a:t>24 ώρες το 24ωρο ανοιχτό</a:t>
            </a:r>
          </a:p>
          <a:p>
            <a:r>
              <a:rPr lang="el-GR" dirty="0" smtClean="0"/>
              <a:t>7-12 επαφές για να κλείσετε το 80% των πελατών</a:t>
            </a:r>
          </a:p>
          <a:p>
            <a:r>
              <a:rPr lang="el-GR" dirty="0" smtClean="0"/>
              <a:t>Χτίστε την </a:t>
            </a:r>
            <a:r>
              <a:rPr lang="en-US" dirty="0" smtClean="0"/>
              <a:t>Email </a:t>
            </a:r>
            <a:r>
              <a:rPr lang="el-GR" dirty="0" smtClean="0"/>
              <a:t>λιστα σας</a:t>
            </a:r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7 ΣΥΜΒΟΥΛΕΣ ΓΙΑ ΝΑ ΒΡΕΙΤΕ ΠΕΛΑΤΕΣ ΣΤΑ SOCIAL MEDIA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2. Αυθεντικότητα – Να είστε ο ευατός σας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Πρέπει να είστε αυτοί που είστε</a:t>
            </a:r>
          </a:p>
          <a:p>
            <a:r>
              <a:rPr lang="el-GR" dirty="0" smtClean="0"/>
              <a:t>Δεν υπάρχουν αυθεντίες – γκουρού εσείς γνωρίζετε έστω και λίγο παραπάνω από τους υποψήθιους πελάτες σας</a:t>
            </a:r>
          </a:p>
          <a:p>
            <a:r>
              <a:rPr lang="en-US" dirty="0" smtClean="0"/>
              <a:t>Positioning</a:t>
            </a:r>
            <a:r>
              <a:rPr lang="el-GR" dirty="0" smtClean="0"/>
              <a:t>, τοπθετήστε τον εαυτό σας στα μάτια των υποψήφιων πελατών σας ως ειδικός σε κάτι, </a:t>
            </a:r>
            <a:r>
              <a:rPr lang="en-US" dirty="0" smtClean="0"/>
              <a:t>crypto, </a:t>
            </a:r>
            <a:r>
              <a:rPr lang="el-GR" dirty="0" smtClean="0"/>
              <a:t>μαρκετινγκ, </a:t>
            </a:r>
            <a:r>
              <a:rPr lang="en-US" dirty="0" err="1" smtClean="0"/>
              <a:t>facebook</a:t>
            </a:r>
            <a:r>
              <a:rPr lang="en-US" dirty="0" smtClean="0"/>
              <a:t>, </a:t>
            </a:r>
            <a:r>
              <a:rPr lang="el-GR" dirty="0" smtClean="0"/>
              <a:t>κτλ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7 ΣΥΜΒΟΥΛΕΣ ΓΙΑ ΝΑ ΒΡΕΙΤΕ ΠΕΛΑΤΕΣ ΣΤΑ SOCIAL MEDIA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3. Ανοίξτε λογαρισμό σε 10 τουλάχιστον </a:t>
            </a:r>
            <a:r>
              <a:rPr lang="en-US" dirty="0" smtClean="0"/>
              <a:t>social media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Facebook</a:t>
            </a:r>
            <a:r>
              <a:rPr lang="en-US" dirty="0" smtClean="0"/>
              <a:t> Profile</a:t>
            </a:r>
          </a:p>
          <a:p>
            <a:r>
              <a:rPr lang="en-US" dirty="0" err="1" smtClean="0"/>
              <a:t>Facebook</a:t>
            </a:r>
            <a:r>
              <a:rPr lang="en-US" dirty="0" smtClean="0"/>
              <a:t> Page</a:t>
            </a:r>
          </a:p>
          <a:p>
            <a:r>
              <a:rPr lang="en-US" dirty="0" err="1" smtClean="0"/>
              <a:t>Instagram</a:t>
            </a:r>
            <a:endParaRPr lang="en-US" dirty="0" smtClean="0"/>
          </a:p>
          <a:p>
            <a:r>
              <a:rPr lang="en-US" dirty="0" smtClean="0"/>
              <a:t>Twitter</a:t>
            </a:r>
          </a:p>
          <a:p>
            <a:r>
              <a:rPr lang="en-US" dirty="0" err="1" smtClean="0"/>
              <a:t>TikTok</a:t>
            </a:r>
            <a:endParaRPr lang="en-US" dirty="0" smtClean="0"/>
          </a:p>
          <a:p>
            <a:r>
              <a:rPr lang="en-US" dirty="0" smtClean="0"/>
              <a:t>YouTube</a:t>
            </a:r>
          </a:p>
          <a:p>
            <a:r>
              <a:rPr lang="en-US" dirty="0" smtClean="0"/>
              <a:t>LinkedIn</a:t>
            </a:r>
          </a:p>
          <a:p>
            <a:r>
              <a:rPr lang="en-US" dirty="0" err="1" smtClean="0"/>
              <a:t>Pinterest</a:t>
            </a:r>
            <a:endParaRPr lang="en-US" dirty="0" smtClean="0"/>
          </a:p>
          <a:p>
            <a:r>
              <a:rPr lang="en-US" dirty="0" err="1" smtClean="0"/>
              <a:t>Tumblr</a:t>
            </a:r>
            <a:endParaRPr lang="en-US" dirty="0" smtClean="0"/>
          </a:p>
          <a:p>
            <a:r>
              <a:rPr lang="en-US" dirty="0" err="1" smtClean="0"/>
              <a:t>Reddit</a:t>
            </a:r>
            <a:endParaRPr lang="en-US" dirty="0" smtClean="0"/>
          </a:p>
          <a:p>
            <a:r>
              <a:rPr lang="en-US" dirty="0" smtClean="0"/>
              <a:t>Google Profile ( </a:t>
            </a:r>
            <a:r>
              <a:rPr lang="el-GR" dirty="0" smtClean="0"/>
              <a:t>Πρώην </a:t>
            </a:r>
            <a:r>
              <a:rPr lang="en-US" dirty="0" smtClean="0"/>
              <a:t>Google </a:t>
            </a:r>
            <a:r>
              <a:rPr lang="en-US" dirty="0" err="1" smtClean="0"/>
              <a:t>MyBusiness</a:t>
            </a:r>
            <a:r>
              <a:rPr lang="en-US" dirty="0" smtClean="0"/>
              <a:t>)</a:t>
            </a:r>
          </a:p>
          <a:p>
            <a:r>
              <a:rPr lang="en-US" dirty="0" smtClean="0"/>
              <a:t>Telegram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7 ΣΥΜΒΟΥΛΕΣ ΓΙΑ ΝΑ ΒΡΕΙΤΕ ΠΕΛΑΤΕΣ ΣΤΑ SOCIAL MEDIA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1079</Words>
  <Application>Microsoft Office PowerPoint</Application>
  <PresentationFormat>On-screen Show (4:3)</PresentationFormat>
  <Paragraphs>164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7 ΣΥΜΒΟΥΛΕΣ ΓΙΑ ΝΑ ΒΡΕΙΤΕ ΠΕΛΑΤΕΣ ΣΤΑ SOCIAL MEDIA</vt:lpstr>
      <vt:lpstr>Τι θα μάθετε;</vt:lpstr>
      <vt:lpstr>Case Study: Μόνοι σε ένα νησί</vt:lpstr>
      <vt:lpstr>INBOUND MARKETING</vt:lpstr>
      <vt:lpstr>Γιατί social media networks;</vt:lpstr>
      <vt:lpstr>Γιατί social media networks;</vt:lpstr>
      <vt:lpstr>1. Το μυστικό Μαζική έκθεση σε κόσμο</vt:lpstr>
      <vt:lpstr>2. Αυθεντικότητα – Να είστε ο ευατός σας</vt:lpstr>
      <vt:lpstr>3. Ανοίξτε λογαρισμό σε 10 τουλάχιστον social media</vt:lpstr>
      <vt:lpstr>4. Το Περιεχόμενο είναι βασιλιάς</vt:lpstr>
      <vt:lpstr>4. Το Περιεχόμενο είναι βασιλιάς</vt:lpstr>
      <vt:lpstr>5. Προσωπικές Φωτογραφία</vt:lpstr>
      <vt:lpstr>5. Προσωπικές Φωτογραφία</vt:lpstr>
      <vt:lpstr>6. Live Video</vt:lpstr>
      <vt:lpstr>7. Χτίσιμο κοινωνικών σχέσεων</vt:lpstr>
      <vt:lpstr>8. Γράψτε σε βίντεο την παρουσίαση της εταιρείας σας</vt:lpstr>
      <vt:lpstr>8. Γράψτε σε βίντεο την παρουσίαση της εταιρείας σας</vt:lpstr>
      <vt:lpstr>9. Συνοχή 100 δημοσιεύσεις για 100 μέρες</vt:lpstr>
      <vt:lpstr>AFFILIATE MARKETING ΤΡΙΤΗ</vt:lpstr>
      <vt:lpstr>Ερωτήσεις:</vt:lpstr>
      <vt:lpstr>ΠΑΡΟΥΣΙΑΣΗ ΠΛΑΝΟΥ LIVE</vt:lpstr>
      <vt:lpstr>Puppy Coin Airdrop</vt:lpstr>
      <vt:lpstr>Επόμενη Παρουσίαση Δευτέρα 19.00 14-11-22 ZOOM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ΣΥΜΒΟΥΛΕΣ ΓΙΑ ΝΑ ΒΡΕΙΤΕ ΠΕΛΑΤΕΣ ΣΤΑ SOCIAL MEDIA</dc:title>
  <dc:creator>user</dc:creator>
  <cp:lastModifiedBy>user</cp:lastModifiedBy>
  <cp:revision>21</cp:revision>
  <dcterms:created xsi:type="dcterms:W3CDTF">2006-08-16T00:00:00Z</dcterms:created>
  <dcterms:modified xsi:type="dcterms:W3CDTF">2022-11-07T16:27:12Z</dcterms:modified>
</cp:coreProperties>
</file>